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APPLICATION OF RESEARCH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Annual plan – sales analysis, market share analysis, market expense to sales analysis, financial analysis</a:t>
            </a:r>
          </a:p>
          <a:p>
            <a:pPr marL="514350" indent="-514350">
              <a:buAutoNum type="arabicPeriod"/>
            </a:pPr>
            <a:r>
              <a:rPr lang="en-US" dirty="0" smtClean="0"/>
              <a:t>Profitability control – step by step control</a:t>
            </a:r>
          </a:p>
          <a:p>
            <a:pPr marL="514350" indent="-514350">
              <a:buAutoNum type="arabicPeriod"/>
            </a:pPr>
            <a:r>
              <a:rPr lang="en-US" dirty="0" smtClean="0"/>
              <a:t>Efficiency control – sales force efficiency, advertising efficiency, sales promotion efficiency and distribution efficiency</a:t>
            </a:r>
          </a:p>
          <a:p>
            <a:pPr marL="514350" indent="-514350">
              <a:buAutoNum type="arabicPeriod"/>
            </a:pPr>
            <a:r>
              <a:rPr lang="en-US" dirty="0" smtClean="0"/>
              <a:t>Strategic control – marketing effectiveness review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control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Mainly 2 types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Communication effect research and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2.   Sales effect research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Direct rating method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Portfolio tests aided or unaided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Laboratory tests using equipments to test heartbeat, </a:t>
            </a:r>
            <a:r>
              <a:rPr lang="en-US" dirty="0" err="1" smtClean="0"/>
              <a:t>bp</a:t>
            </a:r>
            <a:r>
              <a:rPr lang="en-US" dirty="0" smtClean="0"/>
              <a:t>, pupil dilation, perspiration etc to an </a:t>
            </a:r>
            <a:r>
              <a:rPr lang="en-US" dirty="0" err="1" smtClean="0"/>
              <a:t>ad.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Communication effect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This is a post test which takes into effect mainly the sales in connection with the advertisement expenditure incurred.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  Sales effect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Motivation is the inner state that causes an individual to behave in a way that ensures accomplishment of some goal</a:t>
            </a:r>
          </a:p>
          <a:p>
            <a:pPr>
              <a:buNone/>
            </a:pPr>
            <a:r>
              <a:rPr lang="en-US" dirty="0" smtClean="0"/>
              <a:t>	Generally two methods of motivation are used to motivate people</a:t>
            </a:r>
          </a:p>
          <a:p>
            <a:pPr>
              <a:buNone/>
            </a:pPr>
            <a:r>
              <a:rPr lang="en-US" dirty="0" smtClean="0"/>
              <a:t>	1. Financial motivation and </a:t>
            </a:r>
          </a:p>
          <a:p>
            <a:pPr>
              <a:buNone/>
            </a:pPr>
            <a:r>
              <a:rPr lang="en-US" dirty="0" smtClean="0"/>
              <a:t>	2. Non-financial motivation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important theories of Motivation are</a:t>
            </a:r>
          </a:p>
          <a:p>
            <a:pPr marL="514350" indent="-514350">
              <a:buAutoNum type="arabicPeriod"/>
            </a:pPr>
            <a:r>
              <a:rPr lang="en-US" dirty="0" smtClean="0"/>
              <a:t>Maslow’s need Hierarchy</a:t>
            </a:r>
          </a:p>
          <a:p>
            <a:pPr marL="514350" indent="-514350">
              <a:buAutoNum type="arabicPeriod"/>
            </a:pPr>
            <a:r>
              <a:rPr lang="en-US" dirty="0" smtClean="0"/>
              <a:t>Herzberg’s Two Factor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Achievement Motivation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ERG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Expectancy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Equity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Reinforcement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McGregor’s theory X and theory Y.</a:t>
            </a:r>
          </a:p>
          <a:p>
            <a:pPr marL="514350" indent="-514350">
              <a:buNone/>
            </a:pPr>
            <a:r>
              <a:rPr lang="en-US" dirty="0" smtClean="0"/>
              <a:t>						</a:t>
            </a:r>
            <a:r>
              <a:rPr lang="en-US" sz="2400" b="1" dirty="0" smtClean="0"/>
              <a:t>show from unit 4 of OB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cap="none" dirty="0" smtClean="0"/>
              <a:t>heories of Motivation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According to Philip </a:t>
            </a:r>
            <a:r>
              <a:rPr lang="en-US" dirty="0" err="1" smtClean="0"/>
              <a:t>Kotler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“A product is anything that can be offered to a market for attention, acquisition, use or consumption. It includes physical objects, services, personalities, place, organisation and ideas.”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dirty="0" smtClean="0"/>
              <a:t>Product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Exploration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Screening</a:t>
            </a:r>
          </a:p>
          <a:p>
            <a:pPr marL="514350" indent="-514350">
              <a:buAutoNum type="arabicPeriod"/>
            </a:pPr>
            <a:r>
              <a:rPr lang="en-US" dirty="0" smtClean="0"/>
              <a:t>Business analysis</a:t>
            </a:r>
          </a:p>
          <a:p>
            <a:pPr marL="514350" indent="-514350">
              <a:buAutoNum type="arabicPeriod"/>
            </a:pPr>
            <a:r>
              <a:rPr lang="en-US" dirty="0" smtClean="0"/>
              <a:t>Development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Testing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commercialisation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Introduction</a:t>
            </a:r>
          </a:p>
          <a:p>
            <a:pPr>
              <a:buNone/>
            </a:pPr>
            <a:r>
              <a:rPr lang="en-US" dirty="0" smtClean="0"/>
              <a:t>2. Growth</a:t>
            </a:r>
          </a:p>
          <a:p>
            <a:pPr>
              <a:buNone/>
            </a:pPr>
            <a:r>
              <a:rPr lang="en-US" dirty="0" smtClean="0"/>
              <a:t>3. Maturity</a:t>
            </a:r>
          </a:p>
          <a:p>
            <a:pPr>
              <a:buNone/>
            </a:pPr>
            <a:r>
              <a:rPr lang="en-US" dirty="0" smtClean="0"/>
              <a:t>4. Decline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life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Kinds of Pricing Decisions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Odd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Psychological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Customary prices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Pricing at the prevailing prices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Prestige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Price lining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Geographical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Dual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Monopoly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Skimmimg</a:t>
            </a:r>
            <a:r>
              <a:rPr lang="en-US" dirty="0" smtClean="0"/>
              <a:t>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Penetration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Sealed bid 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Markup or customary pricing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Promotion refers to the various business tools used by a business to create, maintain and increase demand.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1. Nature of the product</a:t>
            </a:r>
          </a:p>
          <a:p>
            <a:pPr>
              <a:buNone/>
            </a:pPr>
            <a:r>
              <a:rPr lang="en-US" dirty="0" smtClean="0"/>
              <a:t>2. Nature of market</a:t>
            </a:r>
          </a:p>
          <a:p>
            <a:pPr>
              <a:buNone/>
            </a:pPr>
            <a:r>
              <a:rPr lang="en-US" dirty="0" smtClean="0"/>
              <a:t>3. Stage of the products life</a:t>
            </a:r>
          </a:p>
          <a:p>
            <a:pPr>
              <a:buNone/>
            </a:pPr>
            <a:r>
              <a:rPr lang="en-US" dirty="0" smtClean="0"/>
              <a:t>4.Availability of funds</a:t>
            </a:r>
          </a:p>
          <a:p>
            <a:pPr>
              <a:buNone/>
            </a:pPr>
            <a:r>
              <a:rPr lang="en-US" dirty="0" smtClean="0"/>
              <a:t>5. Nature of the technique</a:t>
            </a:r>
          </a:p>
          <a:p>
            <a:pPr>
              <a:buNone/>
            </a:pPr>
            <a:r>
              <a:rPr lang="en-US" dirty="0" smtClean="0"/>
              <a:t>6. Promotional strategy</a:t>
            </a:r>
          </a:p>
          <a:p>
            <a:pPr>
              <a:buNone/>
            </a:pPr>
            <a:r>
              <a:rPr lang="en-US" dirty="0" smtClean="0"/>
              <a:t>7. Readiness of the buyer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Promotion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Retailer Marketing decisions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Target market decision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Product assortment and procurement decision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Services and store atmosphere decision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Price decision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Promotion decision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Place decision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Retailing</a:t>
            </a:r>
          </a:p>
          <a:p>
            <a:pPr>
              <a:buFontTx/>
              <a:buChar char="-"/>
            </a:pPr>
            <a:r>
              <a:rPr lang="en-US" dirty="0" smtClean="0"/>
              <a:t>Wholesaling</a:t>
            </a:r>
          </a:p>
          <a:p>
            <a:pPr>
              <a:buFontTx/>
              <a:buChar char="-"/>
            </a:pPr>
            <a:r>
              <a:rPr lang="en-US" dirty="0" smtClean="0"/>
              <a:t>Other middlemen</a:t>
            </a:r>
          </a:p>
          <a:p>
            <a:pPr>
              <a:buFontTx/>
              <a:buChar char="-"/>
            </a:pPr>
            <a:r>
              <a:rPr lang="en-US" dirty="0" smtClean="0"/>
              <a:t>Latest trends</a:t>
            </a:r>
          </a:p>
          <a:p>
            <a:pPr>
              <a:buFontTx/>
              <a:buChar char="-"/>
            </a:pPr>
            <a:r>
              <a:rPr lang="en-US" dirty="0" smtClean="0"/>
              <a:t>Direct selling</a:t>
            </a:r>
          </a:p>
          <a:p>
            <a:pPr>
              <a:buFontTx/>
              <a:buChar char="-"/>
            </a:pPr>
            <a:r>
              <a:rPr lang="en-US" dirty="0" smtClean="0"/>
              <a:t>Market logistics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249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UNIT 5</vt:lpstr>
      <vt:lpstr>Product Research</vt:lpstr>
      <vt:lpstr>New product Development</vt:lpstr>
      <vt:lpstr>Product life cycle</vt:lpstr>
      <vt:lpstr>PRICE RESEARCH</vt:lpstr>
      <vt:lpstr>Promotion Research</vt:lpstr>
      <vt:lpstr>Factors affecting Promotion</vt:lpstr>
      <vt:lpstr>Distribution Research</vt:lpstr>
      <vt:lpstr>Types of Distribution</vt:lpstr>
      <vt:lpstr>Sales control Research</vt:lpstr>
      <vt:lpstr>Media research</vt:lpstr>
      <vt:lpstr>1. Communication effect research</vt:lpstr>
      <vt:lpstr>2.   Sales effect research</vt:lpstr>
      <vt:lpstr>Motivation Research</vt:lpstr>
      <vt:lpstr>Theories of Motivation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</dc:title>
  <dc:creator>PRABHU</dc:creator>
  <cp:lastModifiedBy>user</cp:lastModifiedBy>
  <cp:revision>19</cp:revision>
  <dcterms:created xsi:type="dcterms:W3CDTF">2006-08-16T00:00:00Z</dcterms:created>
  <dcterms:modified xsi:type="dcterms:W3CDTF">2016-09-16T13:22:41Z</dcterms:modified>
</cp:coreProperties>
</file>